
<file path=[Content_Types].xml><?xml version="1.0" encoding="utf-8"?>
<Types xmlns="http://schemas.openxmlformats.org/package/2006/content-types">
  <Default Extension="emf" ContentType="image/x-emf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6" r:id="rId2"/>
    <p:sldId id="271" r:id="rId3"/>
    <p:sldId id="305" r:id="rId4"/>
    <p:sldId id="290" r:id="rId5"/>
    <p:sldId id="303" r:id="rId6"/>
    <p:sldId id="291" r:id="rId7"/>
    <p:sldId id="301" r:id="rId8"/>
    <p:sldId id="306" r:id="rId9"/>
    <p:sldId id="296" r:id="rId10"/>
  </p:sldIdLst>
  <p:sldSz cx="24384000" cy="13716000"/>
  <p:notesSz cx="7010400" cy="92964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8E80"/>
    <a:srgbClr val="FFFFFF"/>
    <a:srgbClr val="494139"/>
    <a:srgbClr val="E4E0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74"/>
  </p:normalViewPr>
  <p:slideViewPr>
    <p:cSldViewPr snapToGrid="0">
      <p:cViewPr varScale="1">
        <p:scale>
          <a:sx n="38" d="100"/>
          <a:sy n="38" d="100"/>
        </p:scale>
        <p:origin x="974" y="269"/>
      </p:cViewPr>
      <p:guideLst>
        <p:guide orient="horz" pos="4320"/>
        <p:guide pos="76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DBDAB67-5B05-420C-A03D-21F0C59BE5ED}" type="datetimeFigureOut">
              <a:rPr lang="en-US" smtClean="0"/>
              <a:t>8/26/2025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070681D-A43A-4418-A3A0-87D708E6F3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2794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4T15:08:30.38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1 536 24575,'360'-1'0,"400"3"0,-469 13 0,67 0 0,-450 8 0,-15-9 0,-163 1 0,-111-26 0,59-25 0,-37-3 0,340 38 0,19 1 0,1 0 0,-1 0 0,0 0 0,0 0 0,0 0 0,0 0 0,0 0 0,0 0 0,0 0 0,0 0 0,0 0 0,0 0 0,0-1 0,0 1 0,0 0 0,0 0 0,0 0 0,1 0 0,-1 0 0,0 0 0,0 0 0,0 0 0,0 0 0,0 0 0,0 0 0,0 0 0,0 0 0,0 0 0,0 0 0,0 0 0,0-1 0,0 1 0,0 0 0,0 0 0,0 0 0,0 0 0,0 0 0,0 0 0,0 0 0,0 0 0,0 0 0,0 0 0,0 0 0,0 0 0,0 0 0,0 0 0,0-1 0,0 1 0,0 0 0,0 0 0,0 0 0,-1 0 0,1 0 0,0 0 0,33-7 0,-14 4 0,597-107 0,-433 89 0,263 3 0,-413 20 0,-22 0 0,-15-3 0,-173-28 0,46 6 0,-438-54 0,-10 41 0,561 36 0,-2 1 0,41-7 0,230-29 0,4 9 0,636-28-571,11 27-199,-652 20 711,-149 4 59,268-3 0,-563-3 889,-30 4-447,-680-19-2516,664 18-3974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24T15:08:36.54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2340 2014 24575,'-558'-38'0,"416"24"0,-765-105 0,843 107 0,50 6 0,14 6 0,0 0 0,0 0 0,0 0 0,0 0 0,0 0 0,0-1 0,-1 1 0,1 0 0,0 0 0,0 0 0,0 0 0,0 0 0,0-1 0,0 1 0,0 0 0,0 0 0,0 0 0,0 0 0,0 0 0,0-1 0,0 1 0,0 0 0,0 0 0,0 0 0,0 0 0,0-1 0,1 1 0,-1 0 0,0 0 0,0 0 0,0 0 0,0 0 0,0 0 0,0-1 0,0 1 0,0 0 0,0 0 0,1 0 0,-1 0 0,0 0 0,0 0 0,0 0 0,0 0 0,0 0 0,1 0 0,-1-1 0,0 1 0,0 0 0,0 0 0,1 0 0,9-3 0,0 0 0,1 0 0,-1 1 0,11-1 0,512-47-245,16 30-493,273 19-359,-5 58 732,-694-41 331,192 48-1,-255-45 35,-59-19 14,1 1 1,-1-1-1,1 1 1,-1 0-1,1-1 1,-1 1-1,1 0 0,-1 0 1,0 0-1,0 0 1,1 0-1,-1 0 1,0 0-1,0 1 1,0-1-1,1 2 1,-7 6 292,-15 0 123,-27 3 24,0-1 0,-87 7 0,91-13-376,-222 20 13,-1527 26-1291,1036-75 1200,693 19 0,62 5 0,0 0 0,0 0 0,0 0 0,-1 0 0,1 0 0,0 0 0,0 0 0,0-1 0,0 1 0,0 0 0,0-1 0,0 1 0,0 0 0,0-1 0,0 1 0,0-1 0,0 0 0,0 1 0,0-1 0,-1-1 0,4 0 0,0 1 0,0 0 0,0 0 0,0-1 0,0 1 0,1 0 0,-1 1 0,0-1 0,0 0 0,1 1 0,-1-1 0,3 0 0,270-44 803,-257 43-751,1050-83-259,9 67-301,-1054 18 508,396 4 0,-403-3 163,-42 0 208,2-1-73,-1222 53-70,1181-50-228,63-3 0,0 0 0,1 0 0,-1 0 0,0 0 0,1 0 0,-1 0 0,0 0 0,1 1 0,-1-1 0,1 1 0,-1-1 0,1 1 0,-1 0 0,-1 1 0,5-1 0,1 1 0,-1-1 0,1 1 0,0-1 0,0 0 0,0 0 0,-1-1 0,1 1 0,0 0 0,5-1 0,307 47 0,-279-42 0,279 30-164,874 75-1408,-130-14 468,-956-85 1104,-61-2 0,-41-8 0,-1-1 0,0 0 0,0 0 0,0 0 0,0 0 0,0 0 0,1 0 0,-1 0 0,0 0 0,0 0 0,0 0 0,0 0 0,0 0 0,0 1 0,0-1 0,0 0 0,1 0 0,-1 0 0,0 0 0,0 0 0,0 0 0,0 1 0,0-1 0,0 0 0,0 0 0,0 0 0,0 0 0,0 0 0,0 1 0,0-1 0,0 0 0,0 0 0,0 0 0,0 0 0,0 0 0,0 1 0,0-1 0,0 0 0,0 0 0,0 0 0,0 0 0,0 0 0,-1 0 0,1 1 0,0-1 0,0 0 0,0 0 0,0 0 0,0 0 0,0 0 0,0 0 0,0 0 0,-1 0 0,1 1 0,0-1 0,0 0 0,0 0 0,0 0 0,0 0 0,0 0 0,-1 0 0,1 0 0,0 0 0,0 0 0,0 0 0,0 0 0,0 0 0,-1 0 0,-32 7 0,-328 16 0,263-21 0,-347 5-129,-113-12-386,-2348-131-3270,2590 116 3938,243 13 1649,121 0-1013,75-1 1,-42 4-403,213-10 576,100 0-340,2515 9-3938,-2826 9 4278,-261-17 523,94 6-1107,-227-20 544,-103-5-506,173 13-788,-852-60-1315,-6 33-53,1020 45 1739,68-1 185,23-3 38,49-6 352,131-10 317,114-4-436,92-4-490,1735-66-716,-2025 94 750,-72 3 0,-101 3 0,-148 2 0,-158 1-1,-123-3-5,-2513-49-364,2908 38 370,83 0 0,16 6 0,1-1 0,-1 0 0,0 1 0,0-1 0,1 1 0,-1-1 0,0 1 0,1-1 0,-1 1 0,1-1 0,-1 1 0,1-1 0,-1 1 0,1-1 0,-1 1 0,1 0 0,-1-1 0,1 1 0,-1 0 0,1 0 0,0-1 0,-1 1 0,1 0 0,1 0 0,29-11 0,1 1 0,38-5 0,226-34 0,154 2-164,121 8-499,2309 74 505,-2564-3 335,-294-30-163,50 6-4,0 3 0,95 27 0,-164-38-10,0 1 0,0 0 0,0 0 0,0 0 0,-1 1 0,1-1 0,0 1 0,-1 0 0,5 3 0,-6-4 0,-1-1 0,0 0 0,0 1 0,0-1 0,1 0 0,-1 1 0,0-1 0,0 1 0,0-1 0,0 0 0,0 1 0,0-1 0,0 1 0,0-1 0,0 0 0,0 1 0,0-1 0,0 1 0,0-1 0,-1 0 0,1 1 0,0-1 0,0 1 0,0-1 0,0 0 0,-1 1 0,1-1 0,0 0 0,0 1 0,-1-1 0,1 0 0,0 0 0,-1 1 0,1-1 0,0 0 0,-1 0 0,1 1 0,0-1 0,-1 0 0,1 0 0,-1 0 0,-11 5 0,1 0 0,-1-2 0,0 1 0,-23 2 0,-217 23 0,-165-5-164,-128-9-655,-2809-87-743,3229 63 1562,89 3 0,36 6 0,0 0 0,0 0 0,0 1 0,-1-1 0,1 0 0,0 0 0,0 0 0,0 0 0,-1 0 0,1 0 0,0 0 0,0 0 0,0-1 0,-1 1 0,1 0 0,0 0 0,0 0 0,0 0 0,0 0 0,-1 0 0,1 0 0,0 0 0,0 0 0,0-1 0,0 1 0,0 0 0,-1 0 0,1 0 0,0 0 0,0 0 0,0-1 0,0 1 0,0 0 0,0 0 0,0 0 0,0 0 0,-1-1 0,1 1 0,0 0 0,0 0 0,0 0 0,0-1 0,0 1 0,0 0 0,0 0 0,0 0 0,0-1 0,0 1 0,0 0 0,0 0 0,1 0 0,-1-1 0,0 1 0,0 0 0,0 0 0,0 0 0,0 0 0,0-1 0,0 1 0,1 0 0,9-4 0,0 0 0,0 0 0,1 1 0,19-3 0,200-30 0,161-7 57,125 4 175,1728 19-7,-1863 42-442,-106 4 163,-235-22 66,21 2 64,118 28 0,-178-34-33,1 1 1,0-1 0,-1 1 0,1-1-1,0 1 1,-1-1 0,1 1 0,-1 0-1,1 0 1,-1 0 0,0 0 0,1 0-1,-1 0 1,2 2 0,-3-2-31,0-1 1,0 1-1,0-1 1,0 1-1,0-1 1,0 1-1,0-1 1,-1 1-1,1-1 1,0 1-1,0-1 1,-1 1-1,1-1 1,0 0-1,-1 1 1,1-1-1,0 1 0,-1-1 1,1 0-1,0 1 1,-1-1-1,1 0 1,-1 0-1,1 1 1,-1-1-1,1 0 1,-1 0-1,1 0 1,-1 0-1,1 1 1,-1-1-1,-14 5 157,-1-1-1,-28 4 1,-183 14-15,-152-1 9,-108-7 507,-2030-78 203,2384 56-748,71 1-126,62 7 0,0 0 0,0 0 0,0 0 0,0 0 0,0 0 0,-1 0 0,1 0 0,0 0 0,0 0 0,0 0 0,0 0 0,0 0 0,-1 0 0,1 0 0,0-1 0,0 1 0,0 0 0,0 0 0,0 0 0,0 0 0,0 0 0,0 0 0,0 0 0,-1-1 0,1 1 0,0 0 0,0 0 0,0 0 0,0 0 0,0 0 0,0-1 0,0 1 0,0 0 0,0 0 0,0 0 0,0 0 0,0 0 0,0-1 0,0 1 0,0 0 0,0 0 0,0 0 0,0 0 0,0-1 0,0 1 0,1 0 0,-1 0 0,0 0 0,0 0 0,0 0 0,0 0 0,0 0 0,0-1 0,0 1 0,0 0 0,0 0 0,1 0 0,-1 0 0,0 0 0,0 0 0,0 0 0,0 0 0,1 0 0,24-11 0,127-26 0,140-17 0,121-4-67,387-26-120,913 22-1,-1657 62 181,140 8 5,-173-3 2,-23-5 0,0 0 0,0 1 0,0-1 0,0 0 0,0 0 0,0 1 0,0-1 0,0 0 0,0 0 0,0 0 0,0 1 0,0-1 0,0 0 0,0 0 0,0 0 0,0 1 0,-1-1 0,1 0 0,0 0 0,0 0 0,0 0 0,0 1 0,-1-1 0,1 0 0,0 0 0,0 0 0,0 0 0,0 0 0,-1 0 0,1 1 0,0-1 0,0 0 0,0 0 0,-1 0 0,1 0 0,0 0 0,0 0 0,-1 0 0,1 0 0,0 0 0,0 0 0,0 0 0,-1 0 0,1 0 0,0 0 0,-1 0 0,-61 10 0,-127 3 0,-126-2 0,-2173 6 990,2485-17-990,-36-1 0,81-4 0,136-6 0,152-9 0,133-1-164,2069 39-2607,-2401-11 2741,-95-1 30,-34-4 0,-10 0 0,-81 4 0,-179-4 0,-172-7 107,-126-8 319,-811-31-1179,2-37 288,949 38 422,349 30 43,76 13 0,1 0 1,0 0-1,0 0 0,0 0 1,-1 0-1,1 0 1,0 0-1,0 0 0,-1 0 1,1 0-1,0 0 1,0 0-1,0 0 0,-1 0 1,1 0-1,0-1 1,0 1-1,0 0 0,-1 0 1,1 0-1,0 0 1,0 0-1,0-1 1,0 1-1,-1 0 0,1 0 1,0 0-1,0 0 1,0-1-1,0 1 0,0 0 1,0 0-1,0 0 1,0-1-1,-1 1 0,1 0 1,0 0-1,0-1 1,0 1-1,0 0 0,0 0 1,0 0-1,0-1 1,0 1-1,1 0 0,-1 0 1,0-1-1,0 1 1,0 0-1,0 0 0,24-10 144,142-18 675,172-10 25,145-4-485,819-23 163,1 82-548,-1031 1 10,-219-13 13,10-1 2,86 18 1,-147-22 0,0 0 0,0 0 0,0 1 0,-1-1 0,1 1 0,0 0 0,0-1 0,-1 1 0,1 0 0,-1 0 0,4 2 0,-5-3 0,0 1 0,0-1 0,0 0 0,0 1 0,0-1 0,0 0 0,0 1 0,0-1 0,0 0 0,-1 1 0,1-1 0,0 0 0,0 1 0,0-1 0,0 0 0,0 0 0,0 1 0,-1-1 0,1 0 0,0 1 0,0-1 0,-1 0 0,1 0 0,0 0 0,0 1 0,-1-1 0,1 0 0,0 0 0,0 0 0,-1 1 0,1-1 0,0 0 0,-1 0 0,1 0 0,0 0 0,-1 0 0,1 0 0,-1 0 0,-11 5 0,-1-2 0,-24 5 0,-153 16 0,-125-1 0,-1990-3 144,2238-25-144,67 5 0,1 0 0,-1 0 0,0 0 0,0 0 0,0 0 0,0 0 0,0 0 0,0 0 0,0-1 0,0 1 0,0 0 0,1 0 0,-1 0 0,0 0 0,0 0 0,0 0 0,0 0 0,0 0 0,0-1 0,0 1 0,0 0 0,0 0 0,0 0 0,0 0 0,0 0 0,0 0 0,0 0 0,0-1 0,0 1 0,0 0 0,0 0 0,0 0 0,0 0 0,0 0 0,0 0 0,0 0 0,0 0 0,0-1 0,0 1 0,0 0 0,0 0 0,0 0 0,-1 0 0,1 0 0,0 0 0,0 0 0,0 0 0,0 0 0,0-1 0,0 1 0,0 0 0,-1 0 0,35-8 0,164-18 0,172-7-95,2200-65 181,-2422 98 26,-91 2-112,-119 3 0,-161 2 0,-169-1-164,-138-5-655,-2414-60-1078,2588 45 2061,-43-4 1374,323 13-1145,63 2-336,23-1-48,104-7-10,150-1 1,143 3-13,2767 98-3044,-3124-84 3393,-50-5-317,-38 0 609,-136-5 327,-152-9-249,-125-6-506,-1381-85 150,1193 65 469,514 31-547,88 4-247,37 5-25,0 0 0,1 0 0,-1 0 0,0-1 0,0 1 0,0 0 0,0 0 0,0 0 0,0 0 1,0 0-1,1 0 0,-1 0 0,0 0 0,0 0 0,0-1 0,0 1 0,0 0 0,0 0 0,0 0 0,0 0 0,0 0 1,0 0-1,0-1 0,0 1 0,0 0 0,0 0 0,0 0 0,0 0 0,0 0 0,0-1 0,0 1 0,0 0 0,0 0 0,0 0 1,0 0-1,0 0 0,0-1 0,0 1 0,0 0 0,0 0 0,0 0 0,0 0 0,0 0 0,0 0 0,-1 0 0,1-1 1,0 1-1,0 0 0,0 0 0,0 0 0,0 0 0,0 0 0,0 0 0,-1 0 0,1 0 0,22-5-1,41-4 0,197-11 1,165 3-164,866 3-1789,1 60 1580,-1000-22 1119,-250-20-578,35 4 56,100 21 0,-174-29-224,-1 0 0,0 1 0,1-1 0,-1 1 0,0-1 0,0 1 0,0 0 0,0 0 0,0 0 0,0 0 0,0 0 0,0 0 0,0 1 0,0-1 0,0 1 0,2 1 0,-5-2 0,1-1 0,0 1 0,0-1 0,0 1 0,-1-1 0,1 1 0,0-1 0,-1 1 0,1-1 0,0 1 0,-1-1 0,1 0 0,-1 1 0,1-1 0,-1 0 0,1 1 0,0-1 0,-1 0 0,1 0 0,-1 1 0,0-1 0,1 0 0,-1 0 0,0 0 0,-34 10 0,-132 10 0,-138-3 0,-108-7 72,-1943-69 921,2310 54-993,35 2 0,28-1 0,333-15 0,-261 17 0,318-7 65,665 1 273,-1 51-352,-718-7 10,-285-23 4,-58-7 0,-22 0 0,-17 0 0,-46 3 0,-152 3 0,-110-6 65,-1536-79 273,1438 18-292,393 45-46,32 6-20,10 0-1,27-4 226,304-39 1291,-328 47-1489,322-27-35,1584-9-1626,-1754 43 1654,-212-4 0,-816-22 380,1-38 1,-9-26-381,872 82 14,-16-3-43,25 4 29,0 0 1,0 0-1,0 0 1,0 0 0,0 0-1,0 0 1,1 0-1,-1 0 1,0 0 0,0 0-1,0 0 1,0 0-1,0 0 1,0 0 0,0 0-1,0 0 1,0 0-1,0 0 1,0 0 0,0 0-1,0 0 1,0 0-1,0 0 1,0 0 0,1-1-1,-1 1 1,0 0-1,0 0 1,0 0 0,0 0-1,0 0 1,0 0-1,0 0 1,0 0 0,0 0-1,0 0 1,0 0 0,0 0-1,0 0 1,0 0-1,0-1 1,0 1 0,0 0-1,0 0 1,0 0-1,0 0 1,0 0 0,0 0-1,-1 0 1,1 0-1,0 0 1,0 0 0,0 0-1,0 0 1,0 0-1,0 0 1,0 0 0,0-1-1,0 1 1,0 0-1,0 0 1,0 0 0,0 0-1,18-4 141,198-18 725,-186 19-851,669-25-385,11 31 67,-668-3 303,-27-1 0,0 1 0,0 0 0,0 1 0,0 1 0,20 5 0,-29-2 0,-19 3 0,-17-1 0,-50 7 0,-163 13 0,-125-2-164,-2029 25-960,2313-51 1124,51-1 0,73-3 0,404-2 0,-391 8 0,397 4-149,1494 77-676,-1623-55 506,58 25 239,-298-34 80,-79-18 0,0 1 0,1-1 0,-1 1 0,0 0 0,0-1 0,0 1 0,1 0 0,-1 1 0,0-1 0,3 3 0,-10 1 0,-16 1 0,-27 0 228,-2-2 0,-89-4 0,82-1 71,-238-10 657,-1906-205-1131,2153 208 175,36 5-20,18 0-1,37 0 226,587-13 1041,10 24-2332,-548-6 1001,-7 0 51,494 13 8,-563-14 26,-24 1 0,-46 1 0,-119 2 0,-115-4 0,-889-35-536,-13-72 486,1140 98 50,40 4 0,16 0 0,80-4 0,141 0 0,139 8-163,1976 124-1664,-2047-94 1387,39 13 371,-271-30 69,-54-8 20,-21 1 124,-20-2 265,-45 0 1,-182-3 555,-137-8-380,-1763-129-1592,1802 91 1007,283 32 0,54 8 0,20 5 0,0 0 0,0 0 0,0 0 0,0 0 0,-1 0 0,1 0 0,0 0 0,0-1 0,0 1 0,0 0 0,0 0 0,0 0 0,0 0 0,0 0 0,0 0 0,0 0 0,-1 0 0,1 0 0,0 0 0,0-1 0,0 1 0,0 0 0,0 0 0,0 0 0,0 0 0,0 0 0,0 0 0,0 0 0,0-1 0,0 1 0,0 0 0,0 0 0,0 0 0,0 0 0,0 0 0,0 0 0,0 0 0,0-1 0,0 1 0,0 0 0,0 0 0,0 0 0,0 0 0,1 0 0,-1 0 0,0 0 0,0 0 0,0 0 0,0-1 0,0 1 0,0 0 0,0 0 0,0 0 0,0 0 0,0 0 0,1 0 0,-1 0 0,0 0 0,0 0 0,0 0 0,0 0 0,0 0 0,0 0 0,0 0 0,0 0 0,1 0 0,-1 0 0,52-12 0,128-13 0,140-7 0,115 1 130,1930-31 522,-2302 62-652,65 3 0,-120 0 0,-18 0 0,-36 5 0,0-2 0,-83 0 0,44-4 0,-237 4 0,-1298-58-7,822 15 4,793 36-17,14 0-1,37-3 226,2483-100-1890,-2470 102 1685,-41 0 0,1 2 0,-1 0 0,1 1 0,-1 0 0,29 7 0,-38-1 0,-18 2 0,-4-2 41,-1-2 0,1 0 0,-28 6 0,-142 27 778,-492 52 824,-18-30-1887,338-31-719,281-23-4936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34720" y="4415790"/>
            <a:ext cx="5140960" cy="4183380"/>
          </a:xfrm>
          <a:prstGeom prst="rect">
            <a:avLst/>
          </a:prstGeom>
        </p:spPr>
        <p:txBody>
          <a:bodyPr lIns="93177" tIns="46589" rIns="93177" bIns="4658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553767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13"/>
          </p:nvPr>
        </p:nvSpPr>
        <p:spPr>
          <a:xfrm>
            <a:off x="5334000" y="946546"/>
            <a:ext cx="13716001" cy="830461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quarter" idx="13"/>
          </p:nvPr>
        </p:nvSpPr>
        <p:spPr>
          <a:xfrm>
            <a:off x="12495609" y="3643312"/>
            <a:ext cx="7500938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151164" indent="-465364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2495609" y="7161609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2495609" y="1250156"/>
            <a:ext cx="7500938" cy="530423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4387453" y="1250156"/>
            <a:ext cx="7500938" cy="1121568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4" r:id="rId2"/>
    <p:sldLayoutId id="2147483655" r:id="rId3"/>
    <p:sldLayoutId id="2147483656" r:id="rId4"/>
    <p:sldLayoutId id="2147483657" r:id="rId5"/>
    <p:sldLayoutId id="2147483658" r:id="rId6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customXml" Target="../ink/ink1.xml"/><Relationship Id="rId7" Type="http://schemas.openxmlformats.org/officeDocument/2006/relationships/image" Target="../media/image5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764B86-80DE-C895-93CC-95900CF5D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F73255-344C-92A6-DD8F-C52C3EFF8F04}"/>
              </a:ext>
            </a:extLst>
          </p:cNvPr>
          <p:cNvSpPr txBox="1"/>
          <p:nvPr/>
        </p:nvSpPr>
        <p:spPr>
          <a:xfrm>
            <a:off x="69272" y="8098971"/>
            <a:ext cx="24245455" cy="24006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AE" sz="9600" u="sng" dirty="0">
                <a:solidFill>
                  <a:srgbClr val="9C8E80"/>
                </a:solidFill>
                <a:latin typeface="+mn-lt"/>
              </a:rPr>
              <a:t>ثوانٍ تقرر مصيرك</a:t>
            </a:r>
            <a:endParaRPr lang="en-GB" sz="9600" u="sng" dirty="0">
              <a:solidFill>
                <a:srgbClr val="9C8E80"/>
              </a:solidFill>
              <a:latin typeface="+mn-lt"/>
            </a:endParaRPr>
          </a:p>
          <a:p>
            <a:pPr rtl="1" hangingPunct="1">
              <a:defRPr/>
            </a:pPr>
            <a:r>
              <a:rPr lang="ar-AE" sz="5400" dirty="0"/>
              <a:t>قيادة آمنة... طريقك للحياة</a:t>
            </a:r>
            <a:endParaRPr lang="ar-AE" sz="3600" kern="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852341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C764B86-80DE-C895-93CC-95900CF5D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F1C3B68-1012-202D-9C6F-BB41BB7DCBC9}"/>
              </a:ext>
            </a:extLst>
          </p:cNvPr>
          <p:cNvSpPr txBox="1"/>
          <p:nvPr/>
        </p:nvSpPr>
        <p:spPr>
          <a:xfrm>
            <a:off x="2710425" y="9344180"/>
            <a:ext cx="18963150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AE" sz="9600" dirty="0"/>
              <a:t>قيادة بلا هاتف... حياة بلا ندم</a:t>
            </a:r>
            <a:endParaRPr lang="ar-AE" sz="7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F34FCA-BBD9-4C2F-A4C0-1BFFF78CCBA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609" t="58203" r="29609" b="5652"/>
          <a:stretch>
            <a:fillRect/>
          </a:stretch>
        </p:blipFill>
        <p:spPr>
          <a:xfrm>
            <a:off x="8994140" y="3007892"/>
            <a:ext cx="6395720" cy="566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487928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2F3FA48-DE44-3C2F-14A5-5D6267148BDC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6FA0CEE-DD86-AE90-0A9E-8822EF2FD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7DCE9B5-5679-7576-1C58-0AA7369494FD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62E93F42-6F13-6D06-E1B7-9924DE8D226D}"/>
              </a:ext>
            </a:extLst>
          </p:cNvPr>
          <p:cNvSpPr txBox="1"/>
          <p:nvPr/>
        </p:nvSpPr>
        <p:spPr>
          <a:xfrm>
            <a:off x="9331923" y="1427199"/>
            <a:ext cx="13603100" cy="116647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 rtl="1"/>
            <a:r>
              <a:rPr lang="ar-AE" sz="8000" dirty="0"/>
              <a:t>ما أهمية ربط الحزام؟</a:t>
            </a:r>
          </a:p>
          <a:p>
            <a:pPr marL="857250" indent="-857250" algn="r" rtl="1">
              <a:buFont typeface="Wingdings" panose="05000000000000000000" pitchFamily="2" charset="2"/>
              <a:buChar char="Ø"/>
            </a:pPr>
            <a:endParaRPr lang="ar-AE" sz="6000" dirty="0"/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يقلل من خطر الوفاة بنسبة 45% في حوادث المركبات.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يمنع الاصطدام العنيف داخل المركبة أثناء الحوادث.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يحمي الرأس والصدر من الإصابة القاتلة.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يجعلك في وضع ثابت يمكنّك من السيطرة على المركبة وقت الاصطدام.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endParaRPr lang="ar-AE" sz="4800" dirty="0"/>
          </a:p>
          <a:p>
            <a:pPr algn="r" rtl="1"/>
            <a:r>
              <a:rPr lang="ar-AE" sz="7200" dirty="0">
                <a:solidFill>
                  <a:srgbClr val="9C8E80"/>
                </a:solidFill>
              </a:rPr>
              <a:t>نصائح لربط الحزام بشكل صحيح:</a:t>
            </a:r>
          </a:p>
          <a:p>
            <a:pPr algn="r" rtl="1"/>
            <a:endParaRPr lang="ar-AE" sz="6000" dirty="0"/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AE" sz="5400" dirty="0"/>
              <a:t>اربطه قبل تشغيل المحرك.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AE" sz="5400" dirty="0"/>
              <a:t>تأكد أنه مشدود وغير ملتوٍ.</a:t>
            </a:r>
          </a:p>
          <a:p>
            <a:pPr marL="685800" indent="-685800" algn="r" rtl="1">
              <a:buFont typeface="Arial" panose="020B0604020202020204" pitchFamily="34" charset="0"/>
              <a:buChar char="•"/>
            </a:pPr>
            <a:r>
              <a:rPr lang="ar-AE" sz="5400" dirty="0"/>
              <a:t>لا تستخدم مشابك لتخفيف ضغطه (هذا يقلل فعاليته).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064CD7-7C72-CF66-54F7-E581DEA028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314" t="5131" r="33478" b="67370"/>
          <a:stretch>
            <a:fillRect/>
          </a:stretch>
        </p:blipFill>
        <p:spPr>
          <a:xfrm>
            <a:off x="1605279" y="2824480"/>
            <a:ext cx="5222241" cy="475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32319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C764B86-80DE-C895-93CC-95900CF5D5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F1C3B68-1012-202D-9C6F-BB41BB7DCBC9}"/>
              </a:ext>
            </a:extLst>
          </p:cNvPr>
          <p:cNvSpPr txBox="1"/>
          <p:nvPr/>
        </p:nvSpPr>
        <p:spPr>
          <a:xfrm>
            <a:off x="5392628" y="572602"/>
            <a:ext cx="17525800" cy="1040284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endParaRPr lang="ar-AE" sz="4400" dirty="0"/>
          </a:p>
          <a:p>
            <a:pPr algn="r"/>
            <a:r>
              <a:rPr lang="ar-AE" sz="8000" dirty="0"/>
              <a:t>خطر السرعة الزائدة – لا تختصر حياتك</a:t>
            </a:r>
          </a:p>
          <a:p>
            <a:pPr algn="r" rtl="1"/>
            <a:r>
              <a:rPr lang="ar-AE" sz="7200" dirty="0">
                <a:solidFill>
                  <a:schemeClr val="tx1"/>
                </a:solidFill>
              </a:rPr>
              <a:t>لماذا تعتبر السرعة خطيرة؟</a:t>
            </a:r>
          </a:p>
          <a:p>
            <a:pPr algn="r" rtl="1"/>
            <a:endParaRPr lang="ar-AE" sz="6600" dirty="0">
              <a:solidFill>
                <a:srgbClr val="9C8E80"/>
              </a:solidFill>
            </a:endParaRP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تقلل من قدرتك على التحكم في السيارة.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كلما زادت السرعة، زاد عنف الاصطدام وخطورته.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endParaRPr lang="ar-AE" sz="6000" dirty="0"/>
          </a:p>
          <a:p>
            <a:pPr algn="r" rtl="1"/>
            <a:r>
              <a:rPr lang="ar-AE" sz="7200" dirty="0">
                <a:solidFill>
                  <a:srgbClr val="9C8E80"/>
                </a:solidFill>
              </a:rPr>
              <a:t>نصائح لتجنب السرعة القاتلة:</a:t>
            </a:r>
          </a:p>
          <a:p>
            <a:pPr algn="r" rtl="1"/>
            <a:endParaRPr lang="ar-AE" sz="6000" dirty="0">
              <a:solidFill>
                <a:srgbClr val="9C8E80"/>
              </a:solidFill>
            </a:endParaRP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خطط وقت خروجك مسبقًا حتى لا تتعجل.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راقب اللوحات المحددة للسرعة… والتزم بها.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C33E7AC-4D76-D102-EC64-6F73F2DB73EF}"/>
                  </a:ext>
                </a:extLst>
              </p14:cNvPr>
              <p14:cNvContentPartPr/>
              <p14:nvPr/>
            </p14:nvContentPartPr>
            <p14:xfrm>
              <a:off x="2538176" y="1894562"/>
              <a:ext cx="1117440" cy="2232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C33E7AC-4D76-D102-EC64-6F73F2DB73E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75536" y="1831922"/>
                <a:ext cx="1243080" cy="34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4BC5E6B6-7E14-76D7-5173-57B7781DD163}"/>
                  </a:ext>
                </a:extLst>
              </p14:cNvPr>
              <p14:cNvContentPartPr/>
              <p14:nvPr/>
            </p14:nvContentPartPr>
            <p14:xfrm>
              <a:off x="1845536" y="1235402"/>
              <a:ext cx="1945800" cy="8229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4BC5E6B6-7E14-76D7-5173-57B7781DD163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782536" y="1172762"/>
                <a:ext cx="2071440" cy="94860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2D3CDE4-BE24-C546-185F-77CFE569865D}"/>
              </a:ext>
            </a:extLst>
          </p:cNvPr>
          <p:cNvSpPr txBox="1"/>
          <p:nvPr/>
        </p:nvSpPr>
        <p:spPr>
          <a:xfrm>
            <a:off x="4201260" y="11948160"/>
            <a:ext cx="1598148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ar-AE" sz="5400" dirty="0">
                <a:solidFill>
                  <a:srgbClr val="9C8E80"/>
                </a:solidFill>
              </a:rPr>
              <a:t>"قيادتك السريعة... قد لا تقتلك وحدك"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2923F71-AB5E-18F8-BB3A-23DAFF50BAC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4375" t="7785" r="1875" b="68855"/>
          <a:stretch>
            <a:fillRect/>
          </a:stretch>
        </p:blipFill>
        <p:spPr>
          <a:xfrm>
            <a:off x="1686938" y="3476644"/>
            <a:ext cx="5810088" cy="402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5428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FA824-5325-98AB-6C5A-9F7C157E5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AA412266-F165-2FC8-756C-D04B06F3E73B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77112AE-026F-8F0C-3894-29344B77A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2C33EBD-1F69-430F-DA79-7D55658B02FE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30D3B3F-67FB-0BC9-18C2-40EF0C2D4C4E}"/>
              </a:ext>
            </a:extLst>
          </p:cNvPr>
          <p:cNvSpPr txBox="1"/>
          <p:nvPr/>
        </p:nvSpPr>
        <p:spPr>
          <a:xfrm>
            <a:off x="6217213" y="1588159"/>
            <a:ext cx="16648611" cy="1088567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r" rtl="1"/>
            <a:r>
              <a:rPr lang="ar-AE" sz="8000" dirty="0"/>
              <a:t>الهاتف أثناء القيادة – تركيزك هو الأهم</a:t>
            </a:r>
          </a:p>
          <a:p>
            <a:pPr algn="r" rtl="1"/>
            <a:endParaRPr lang="ar-AE" sz="8000" dirty="0"/>
          </a:p>
          <a:p>
            <a:pPr algn="r" rtl="1"/>
            <a:r>
              <a:rPr lang="ar-AE" sz="7200" dirty="0"/>
              <a:t>مخاطر استخدام الهاتف:</a:t>
            </a:r>
          </a:p>
          <a:p>
            <a:pPr marL="1143000" indent="-1143000" algn="r" rtl="1">
              <a:buFont typeface="Arial" panose="020B0604020202020204" pitchFamily="34" charset="0"/>
              <a:buChar char="•"/>
            </a:pPr>
            <a:r>
              <a:rPr lang="ar-AE" sz="5400" dirty="0"/>
              <a:t>يشتت الانتباه بصريًا وذهنيًا.</a:t>
            </a:r>
          </a:p>
          <a:p>
            <a:pPr marL="1143000" indent="-1143000" algn="r" rtl="1">
              <a:buFont typeface="Arial" panose="020B0604020202020204" pitchFamily="34" charset="0"/>
              <a:buChar char="•"/>
            </a:pPr>
            <a:r>
              <a:rPr lang="ar-AE" sz="5400" dirty="0"/>
              <a:t>يجعلك تتفاعل ببطء في الحالات الطارئة.</a:t>
            </a:r>
          </a:p>
          <a:p>
            <a:pPr marL="1143000" indent="-1143000" algn="r" rtl="1">
              <a:buFont typeface="Arial" panose="020B0604020202020204" pitchFamily="34" charset="0"/>
              <a:buChar char="•"/>
            </a:pPr>
            <a:r>
              <a:rPr lang="ar-AE" sz="5400" dirty="0"/>
              <a:t>يعرضك للانحراف عن المسار أو التصادم المفاجئ.</a:t>
            </a:r>
          </a:p>
          <a:p>
            <a:pPr marL="1143000" indent="-1143000" algn="r" rtl="1">
              <a:buFont typeface="Arial" panose="020B0604020202020204" pitchFamily="34" charset="0"/>
              <a:buChar char="•"/>
            </a:pPr>
            <a:endParaRPr lang="ar-AE" sz="5400" dirty="0"/>
          </a:p>
          <a:p>
            <a:pPr algn="r" rtl="1"/>
            <a:r>
              <a:rPr lang="ar-AE" sz="7200" dirty="0">
                <a:solidFill>
                  <a:srgbClr val="9C8E80"/>
                </a:solidFill>
              </a:rPr>
              <a:t>نصائح لحماية نفسك:</a:t>
            </a:r>
          </a:p>
          <a:p>
            <a:pPr marL="1143000" indent="-1143000" algn="r" rtl="1">
              <a:buFont typeface="Arial" panose="020B0604020202020204" pitchFamily="34" charset="0"/>
              <a:buChar char="•"/>
            </a:pPr>
            <a:r>
              <a:rPr lang="ar-AE" sz="5400" dirty="0"/>
              <a:t>فعّل وضع "عدم الإزعاج" أثناء القيادة. استخدم البلوتوث فقط عند الضرورة القصوى.</a:t>
            </a:r>
          </a:p>
          <a:p>
            <a:pPr marL="1143000" indent="-1143000" algn="r" rtl="1">
              <a:buFont typeface="Arial" panose="020B0604020202020204" pitchFamily="34" charset="0"/>
              <a:buChar char="•"/>
            </a:pPr>
            <a:r>
              <a:rPr lang="ar-AE" sz="5400" dirty="0"/>
              <a:t>اجعل الرد على الهاتف بعد التوقف التام، مش أثناء القيادة.</a:t>
            </a:r>
          </a:p>
        </p:txBody>
      </p:sp>
    </p:spTree>
    <p:extLst>
      <p:ext uri="{BB962C8B-B14F-4D97-AF65-F5344CB8AC3E}">
        <p14:creationId xmlns:p14="http://schemas.microsoft.com/office/powerpoint/2010/main" val="287950252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CEE92-533F-E6CE-145B-746A81A2B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C1D9008-83D1-C596-7331-E646A57A3210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19BC62C-42EA-10FA-73A6-BBC0A5065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D6A33D-8541-C675-D335-A81EADC948E7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2" name="TextBox 2">
            <a:extLst>
              <a:ext uri="{FF2B5EF4-FFF2-40B4-BE49-F238E27FC236}">
                <a16:creationId xmlns:a16="http://schemas.microsoft.com/office/drawing/2014/main" id="{2C09457F-909E-F4DC-6E5E-4427CC5DE61A}"/>
              </a:ext>
            </a:extLst>
          </p:cNvPr>
          <p:cNvSpPr txBox="1"/>
          <p:nvPr/>
        </p:nvSpPr>
        <p:spPr>
          <a:xfrm>
            <a:off x="3797035" y="1425743"/>
            <a:ext cx="18963150" cy="1086451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AE" sz="8000" dirty="0"/>
              <a:t>الإطارات – أول خطوة في سلامتك</a:t>
            </a:r>
          </a:p>
          <a:p>
            <a:pPr algn="r"/>
            <a:endParaRPr lang="ar-AE" sz="8000" dirty="0"/>
          </a:p>
          <a:p>
            <a:pPr algn="r" rtl="1"/>
            <a:r>
              <a:rPr lang="ar-AE" sz="7200" dirty="0"/>
              <a:t>أهمية الإطارات السليمة: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تتحكم في توازن السيارة وثباتها.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تمنع الانزلاق، خصوصًا في الطرق المبللة.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تقلل من احتمالية انفجار الإطار المفاجئ.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endParaRPr lang="ar-AE" sz="7200" dirty="0">
              <a:solidFill>
                <a:srgbClr val="9C8E80"/>
              </a:solidFill>
            </a:endParaRPr>
          </a:p>
          <a:p>
            <a:pPr algn="r" rtl="1"/>
            <a:r>
              <a:rPr lang="ar-AE" sz="7200" dirty="0">
                <a:solidFill>
                  <a:srgbClr val="9C8E80"/>
                </a:solidFill>
              </a:rPr>
              <a:t>نصائح للتأكد من سلامتها: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افحص ضغط الهواء مرة كل أسبوعين.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تأكد من تاريخ الصلاحية. 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راقب التشققات أو تآكل النقشة السطحية.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E1C6DB-E34A-B249-3596-8B2DF30A491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334" t="32214" r="33125" b="38828"/>
          <a:stretch>
            <a:fillRect/>
          </a:stretch>
        </p:blipFill>
        <p:spPr>
          <a:xfrm>
            <a:off x="1989575" y="3474720"/>
            <a:ext cx="5628075" cy="4859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35986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79EB622-8F66-5B35-D937-0D065FF0A9DE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4D627A1-A5D4-3BB1-D860-A2AE0846E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B6971E7-33CD-2EB0-1A1A-8930A5DD8944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7CF4DD34-3AEE-B49F-5CCF-8661E3D2BBA3}"/>
              </a:ext>
            </a:extLst>
          </p:cNvPr>
          <p:cNvSpPr txBox="1"/>
          <p:nvPr/>
        </p:nvSpPr>
        <p:spPr>
          <a:xfrm>
            <a:off x="7894202" y="1567455"/>
            <a:ext cx="14799595" cy="119109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r"/>
            <a:r>
              <a:rPr lang="ar-AE" sz="8000" dirty="0"/>
              <a:t>قيادة مسؤولة = حياة مستقرة</a:t>
            </a:r>
          </a:p>
          <a:p>
            <a:pPr algn="r"/>
            <a:endParaRPr lang="ar-AE" sz="8000" dirty="0"/>
          </a:p>
          <a:p>
            <a:pPr algn="r" rtl="1"/>
            <a:r>
              <a:rPr lang="ar-AE" sz="7200" dirty="0"/>
              <a:t>ما الذي يجعل القيادة آمنة؟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التركيز الكامل على الطريق.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الهدوء وضبط الأعصاب في الزحام.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الالتزام بالإشارات والأنظمة المرورية.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endParaRPr lang="ar-AE" sz="6000" dirty="0"/>
          </a:p>
          <a:p>
            <a:pPr algn="r" rtl="1"/>
            <a:r>
              <a:rPr lang="ar-AE" sz="6000" dirty="0"/>
              <a:t> </a:t>
            </a:r>
            <a:r>
              <a:rPr lang="ar-AE" sz="7200" dirty="0">
                <a:solidFill>
                  <a:srgbClr val="9C8E80"/>
                </a:solidFill>
              </a:rPr>
              <a:t>نصائح لتكون سائقًا واعيًا: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لا تقود وأنت متعب أو غاضب.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تجنب القيادة في الحالات الجوية السيئة.</a:t>
            </a:r>
          </a:p>
          <a:p>
            <a:pPr marL="857250" indent="-857250" algn="r" rtl="1">
              <a:buFont typeface="Arial" panose="020B0604020202020204" pitchFamily="34" charset="0"/>
              <a:buChar char="•"/>
            </a:pPr>
            <a:r>
              <a:rPr lang="ar-AE" sz="5400" dirty="0"/>
              <a:t>راقب سلوك من حولك لكن لا تندفع بردة فعلهم.</a:t>
            </a:r>
          </a:p>
          <a:p>
            <a:pPr rtl="1"/>
            <a:endParaRPr lang="en-GB" sz="8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DB24F7B-A534-C8EF-BC74-D86A45D167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607" t="32813" r="2537" b="38229"/>
          <a:stretch>
            <a:fillRect/>
          </a:stretch>
        </p:blipFill>
        <p:spPr>
          <a:xfrm>
            <a:off x="2529448" y="3585210"/>
            <a:ext cx="6446853" cy="5514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22871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E2BBE-7D0D-614A-8CC7-DA9A9592F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A1D8D75-E122-DEE7-9315-AD655BF0D386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52CF47B-DBB9-C689-670C-50FBE84A5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2937131-10D1-CA37-BCE4-BA40AF28EECE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pic>
        <p:nvPicPr>
          <p:cNvPr id="3" name="WhatsApp Video 2025-08-26 at 3.03.11 PM">
            <a:hlinkClick r:id="" action="ppaction://media"/>
            <a:extLst>
              <a:ext uri="{FF2B5EF4-FFF2-40B4-BE49-F238E27FC236}">
                <a16:creationId xmlns:a16="http://schemas.microsoft.com/office/drawing/2014/main" id="{51B2E594-D2E8-66F7-EEEF-818CCDF899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34504" b="33903"/>
          <a:stretch>
            <a:fillRect/>
          </a:stretch>
        </p:blipFill>
        <p:spPr>
          <a:xfrm>
            <a:off x="3617496" y="2496820"/>
            <a:ext cx="17149007" cy="891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2843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8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93B18-061E-2E8E-13F6-040D84768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7E891E9-1AA1-288C-C564-9157B95327FB}"/>
              </a:ext>
            </a:extLst>
          </p:cNvPr>
          <p:cNvGrpSpPr/>
          <p:nvPr/>
        </p:nvGrpSpPr>
        <p:grpSpPr>
          <a:xfrm>
            <a:off x="0" y="0"/>
            <a:ext cx="24384000" cy="13716000"/>
            <a:chOff x="0" y="0"/>
            <a:chExt cx="24384000" cy="13716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E504081-3410-52BD-09EB-C040E248D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BB9C206-6897-CD46-C127-5335C56C1927}"/>
                </a:ext>
              </a:extLst>
            </p:cNvPr>
            <p:cNvSpPr/>
            <p:nvPr/>
          </p:nvSpPr>
          <p:spPr>
            <a:xfrm>
              <a:off x="10058400" y="2308860"/>
              <a:ext cx="3977640" cy="374904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1437" tIns="71437" rIns="71437" bIns="71437" numCol="1" spcCol="38100" rtlCol="0" anchor="ctr">
              <a:spAutoFit/>
            </a:bodyPr>
            <a:lstStyle/>
            <a:p>
              <a:pPr marL="0" marR="0" indent="0" algn="ctr" defTabSz="821531" rtl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n-US" sz="3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Neue Medium"/>
              </a:endParaRPr>
            </a:p>
          </p:txBody>
        </p:sp>
      </p:grp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3199B5DD-4546-FD45-DFC2-005385A95EB0}"/>
              </a:ext>
            </a:extLst>
          </p:cNvPr>
          <p:cNvSpPr txBox="1"/>
          <p:nvPr/>
        </p:nvSpPr>
        <p:spPr>
          <a:xfrm>
            <a:off x="2823028" y="6170311"/>
            <a:ext cx="18737943" cy="1375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1" anchor="ctr">
            <a:spAutoFit/>
          </a:bodyPr>
          <a:lstStyle/>
          <a:p>
            <a:r>
              <a:rPr lang="ar-AE" sz="8000" dirty="0">
                <a:solidFill>
                  <a:srgbClr val="9C8E80"/>
                </a:solidFill>
              </a:rPr>
              <a:t>"ثوانٍ من الحكمة... تنقذك من سنوات من الندم"</a:t>
            </a:r>
            <a:endParaRPr lang="ar-AE" sz="6000" dirty="0">
              <a:solidFill>
                <a:srgbClr val="9C8E8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403096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6827</TotalTime>
  <Words>330</Words>
  <Application>Microsoft Office PowerPoint</Application>
  <PresentationFormat>Custom</PresentationFormat>
  <Paragraphs>60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Helvetica Light</vt:lpstr>
      <vt:lpstr>Helvetica Neue</vt:lpstr>
      <vt:lpstr>Helvetica Neue Light</vt:lpstr>
      <vt:lpstr>Helvetica Neue Medium</vt:lpstr>
      <vt:lpstr>Wingdings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عائشه عبدالله صالح سليمان الشحى</dc:creator>
  <cp:lastModifiedBy>amna alsuwaidi</cp:lastModifiedBy>
  <cp:revision>68</cp:revision>
  <cp:lastPrinted>2024-12-25T04:35:40Z</cp:lastPrinted>
  <dcterms:modified xsi:type="dcterms:W3CDTF">2025-08-26T16:53:06Z</dcterms:modified>
</cp:coreProperties>
</file>